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3" r:id="rId9"/>
    <p:sldId id="264" r:id="rId10"/>
    <p:sldId id="266" r:id="rId11"/>
    <p:sldId id="265" r:id="rId12"/>
    <p:sldId id="267" r:id="rId13"/>
    <p:sldId id="276" r:id="rId14"/>
    <p:sldId id="268" r:id="rId15"/>
    <p:sldId id="269" r:id="rId16"/>
    <p:sldId id="270" r:id="rId17"/>
    <p:sldId id="271" r:id="rId18"/>
    <p:sldId id="273" r:id="rId19"/>
    <p:sldId id="272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ACE45AB0-022C-4E27-9020-7CCE39665CBF}">
          <p14:sldIdLst>
            <p14:sldId id="256"/>
            <p14:sldId id="257"/>
          </p14:sldIdLst>
        </p14:section>
        <p14:section name="Typy a rozdělení" id="{7639A32D-28F9-455D-8619-4DC316B2CB09}">
          <p14:sldIdLst>
            <p14:sldId id="258"/>
            <p14:sldId id="259"/>
          </p14:sldIdLst>
        </p14:section>
        <p14:section name="Postup instalace" id="{BFEE5320-86E2-4434-87BA-541F4D7B9500}">
          <p14:sldIdLst>
            <p14:sldId id="260"/>
            <p14:sldId id="261"/>
          </p14:sldIdLst>
        </p14:section>
        <p14:section name="Installation Wizard" id="{D7BDB14A-9EE7-417C-8B40-D2A4ADA97DFD}">
          <p14:sldIdLst>
            <p14:sldId id="274"/>
            <p14:sldId id="263"/>
            <p14:sldId id="264"/>
            <p14:sldId id="266"/>
            <p14:sldId id="265"/>
            <p14:sldId id="267"/>
          </p14:sldIdLst>
        </p14:section>
        <p14:section name="Vivotek Central management" id="{9B49EFEE-2065-45CA-A8B2-998B41668CDF}">
          <p14:sldIdLst>
            <p14:sldId id="276"/>
            <p14:sldId id="268"/>
            <p14:sldId id="269"/>
            <p14:sldId id="270"/>
            <p14:sldId id="271"/>
            <p14:sldId id="273"/>
            <p14:sldId id="272"/>
          </p14:sldIdLst>
        </p14:section>
        <p14:section name="Oživení Installation Wizard" id="{AAB64355-8268-4C98-8FA6-4DED15609953}">
          <p14:sldIdLst>
            <p14:sldId id="277"/>
            <p14:sldId id="278"/>
            <p14:sldId id="279"/>
          </p14:sldIdLst>
        </p14:section>
        <p14:section name="Oživení Vivotek" id="{1D63E4D1-1A49-4BBA-9FF3-7479CF090D1A}">
          <p14:sldIdLst>
            <p14:sldId id="280"/>
            <p14:sldId id="281"/>
            <p14:sldId id="282"/>
            <p14:sldId id="283"/>
            <p14:sldId id="284"/>
          </p14:sldIdLst>
        </p14:section>
        <p14:section name="Závěr" id="{8B47093E-24AF-4295-B899-DC001A5759E9}">
          <p14:sldIdLst>
            <p14:sldId id="285"/>
          </p14:sldIdLst>
        </p14:section>
        <p14:section name="Praxe" id="{6B6216E6-0869-4C7F-B076-1203A0A1DB88}">
          <p14:sldIdLst>
            <p14:sldId id="286"/>
          </p14:sldIdLst>
        </p14:section>
        <p14:section name="Další typy IP kamer" id="{26318171-6882-41D2-ACB9-0668679E5149}">
          <p14:sldIdLst>
            <p14:sldId id="287"/>
          </p14:sldIdLst>
        </p14:section>
        <p14:section name="Konec" id="{9192FED5-21BE-4EC4-B719-017C7E45E116}">
          <p14:sldIdLst>
            <p14:sldId id="28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87" autoAdjust="0"/>
  </p:normalViewPr>
  <p:slideViewPr>
    <p:cSldViewPr>
      <p:cViewPr varScale="1">
        <p:scale>
          <a:sx n="92" d="100"/>
          <a:sy n="92" d="100"/>
        </p:scale>
        <p:origin x="-94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6AF6-28EC-49AD-9362-B3891A5CDB36}" type="datetimeFigureOut">
              <a:rPr lang="cs-CZ" smtClean="0"/>
              <a:t>12.4.2012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9E440-DF37-44DD-9492-687BB77CB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403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6AF6-28EC-49AD-9362-B3891A5CDB36}" type="datetimeFigureOut">
              <a:rPr lang="cs-CZ" smtClean="0"/>
              <a:t>12.4.2012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9E440-DF37-44DD-9492-687BB77CB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3477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6AF6-28EC-49AD-9362-B3891A5CDB36}" type="datetimeFigureOut">
              <a:rPr lang="cs-CZ" smtClean="0"/>
              <a:t>12.4.2012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9E440-DF37-44DD-9492-687BB77CB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537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6AF6-28EC-49AD-9362-B3891A5CDB36}" type="datetimeFigureOut">
              <a:rPr lang="cs-CZ" smtClean="0"/>
              <a:t>12.4.2012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9E440-DF37-44DD-9492-687BB77CB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9646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6AF6-28EC-49AD-9362-B3891A5CDB36}" type="datetimeFigureOut">
              <a:rPr lang="cs-CZ" smtClean="0"/>
              <a:t>12.4.2012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9E440-DF37-44DD-9492-687BB77CB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0720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6AF6-28EC-49AD-9362-B3891A5CDB36}" type="datetimeFigureOut">
              <a:rPr lang="cs-CZ" smtClean="0"/>
              <a:t>12.4.2012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9E440-DF37-44DD-9492-687BB77CB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9470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6AF6-28EC-49AD-9362-B3891A5CDB36}" type="datetimeFigureOut">
              <a:rPr lang="cs-CZ" smtClean="0"/>
              <a:t>12.4.2012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9E440-DF37-44DD-9492-687BB77CB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593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6AF6-28EC-49AD-9362-B3891A5CDB36}" type="datetimeFigureOut">
              <a:rPr lang="cs-CZ" smtClean="0"/>
              <a:t>12.4.2012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9E440-DF37-44DD-9492-687BB77CB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2811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6AF6-28EC-49AD-9362-B3891A5CDB36}" type="datetimeFigureOut">
              <a:rPr lang="cs-CZ" smtClean="0"/>
              <a:t>12.4.2012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9E440-DF37-44DD-9492-687BB77CB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207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6AF6-28EC-49AD-9362-B3891A5CDB36}" type="datetimeFigureOut">
              <a:rPr lang="cs-CZ" smtClean="0"/>
              <a:t>12.4.2012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9E440-DF37-44DD-9492-687BB77CB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190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6AF6-28EC-49AD-9362-B3891A5CDB36}" type="datetimeFigureOut">
              <a:rPr lang="cs-CZ" smtClean="0"/>
              <a:t>12.4.2012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9E440-DF37-44DD-9492-687BB77CB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096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46AF6-28EC-49AD-9362-B3891A5CDB36}" type="datetimeFigureOut">
              <a:rPr lang="cs-CZ" smtClean="0"/>
              <a:t>12.4.2012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9E440-DF37-44DD-9492-687BB77CB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363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" Target="slide5.xml"/><Relationship Id="rId7" Type="http://schemas.openxmlformats.org/officeDocument/2006/relationships/slide" Target="slide2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23.xml"/><Relationship Id="rId4" Type="http://schemas.openxmlformats.org/officeDocument/2006/relationships/slide" Target="slide20.xml"/><Relationship Id="rId9" Type="http://schemas.openxmlformats.org/officeDocument/2006/relationships/slide" Target="slide3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openxmlformats.org/officeDocument/2006/relationships/image" Target="../media/image1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492896"/>
          </a:xfrm>
        </p:spPr>
        <p:txBody>
          <a:bodyPr>
            <a:normAutofit fontScale="90000"/>
          </a:bodyPr>
          <a:lstStyle/>
          <a:p>
            <a:r>
              <a:rPr lang="cs-CZ" sz="8800" b="1" u="sng" dirty="0" smtClean="0"/>
              <a:t>IP kamery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Instalace + použití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22525"/>
            <a:ext cx="4038600" cy="3702050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731" y="2420938"/>
            <a:ext cx="3888382" cy="3888382"/>
          </a:xfrm>
        </p:spPr>
      </p:pic>
    </p:spTree>
    <p:extLst>
      <p:ext uri="{BB962C8B-B14F-4D97-AF65-F5344CB8AC3E}">
        <p14:creationId xmlns:p14="http://schemas.microsoft.com/office/powerpoint/2010/main" val="21281096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7496"/>
            <a:ext cx="7530024" cy="6613871"/>
          </a:xfrm>
        </p:spPr>
      </p:pic>
      <p:sp>
        <p:nvSpPr>
          <p:cNvPr id="9" name="Ovál 8"/>
          <p:cNvSpPr/>
          <p:nvPr/>
        </p:nvSpPr>
        <p:spPr>
          <a:xfrm>
            <a:off x="6228184" y="4725144"/>
            <a:ext cx="1368152" cy="50405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5388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6034"/>
            <a:ext cx="7351212" cy="6481318"/>
          </a:xfrm>
        </p:spPr>
      </p:pic>
      <p:sp>
        <p:nvSpPr>
          <p:cNvPr id="9" name="Ovál 8"/>
          <p:cNvSpPr/>
          <p:nvPr/>
        </p:nvSpPr>
        <p:spPr>
          <a:xfrm>
            <a:off x="6012160" y="4581128"/>
            <a:ext cx="1440160" cy="50405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346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233"/>
            <a:ext cx="7476280" cy="6579127"/>
          </a:xfrm>
        </p:spPr>
      </p:pic>
      <p:sp>
        <p:nvSpPr>
          <p:cNvPr id="6" name="Ovál 5"/>
          <p:cNvSpPr/>
          <p:nvPr/>
        </p:nvSpPr>
        <p:spPr>
          <a:xfrm>
            <a:off x="6156176" y="4653136"/>
            <a:ext cx="1440160" cy="50405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Nadpis 13"/>
          <p:cNvSpPr>
            <a:spLocks noGrp="1"/>
          </p:cNvSpPr>
          <p:nvPr>
            <p:ph type="title"/>
          </p:nvPr>
        </p:nvSpPr>
        <p:spPr>
          <a:xfrm>
            <a:off x="395536" y="5949280"/>
            <a:ext cx="3654674" cy="638944"/>
          </a:xfrm>
        </p:spPr>
        <p:txBody>
          <a:bodyPr>
            <a:norm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01434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8800" b="1" u="sng" dirty="0" smtClean="0"/>
              <a:t>Vivotek Central management</a:t>
            </a:r>
            <a:endParaRPr lang="cs-CZ" sz="8800" b="1" u="sng" dirty="0"/>
          </a:p>
        </p:txBody>
      </p:sp>
    </p:spTree>
    <p:extLst>
      <p:ext uri="{BB962C8B-B14F-4D97-AF65-F5344CB8AC3E}">
        <p14:creationId xmlns:p14="http://schemas.microsoft.com/office/powerpoint/2010/main" val="31306830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4609"/>
            <a:ext cx="7669857" cy="6783391"/>
          </a:xfrm>
        </p:spPr>
      </p:pic>
      <p:sp>
        <p:nvSpPr>
          <p:cNvPr id="6" name="Ovál 5"/>
          <p:cNvSpPr/>
          <p:nvPr/>
        </p:nvSpPr>
        <p:spPr>
          <a:xfrm>
            <a:off x="6372200" y="4797152"/>
            <a:ext cx="1440160" cy="50405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1852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555"/>
            <a:ext cx="7715200" cy="6789376"/>
          </a:xfrm>
        </p:spPr>
      </p:pic>
      <p:sp>
        <p:nvSpPr>
          <p:cNvPr id="6" name="Ovál 5"/>
          <p:cNvSpPr/>
          <p:nvPr/>
        </p:nvSpPr>
        <p:spPr>
          <a:xfrm>
            <a:off x="6012160" y="4725144"/>
            <a:ext cx="1440160" cy="50405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190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758"/>
            <a:ext cx="7780328" cy="6848242"/>
          </a:xfrm>
        </p:spPr>
      </p:pic>
      <p:cxnSp>
        <p:nvCxnSpPr>
          <p:cNvPr id="10" name="Přímá spojnice se šipkou 9"/>
          <p:cNvCxnSpPr/>
          <p:nvPr/>
        </p:nvCxnSpPr>
        <p:spPr>
          <a:xfrm>
            <a:off x="3275856" y="2348880"/>
            <a:ext cx="1224136" cy="432048"/>
          </a:xfrm>
          <a:prstGeom prst="straightConnector1">
            <a:avLst/>
          </a:prstGeom>
          <a:ln w="50800"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V="1">
            <a:off x="3203848" y="3140968"/>
            <a:ext cx="1080120" cy="72008"/>
          </a:xfrm>
          <a:prstGeom prst="straightConnector1">
            <a:avLst/>
          </a:prstGeom>
          <a:ln w="50800"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V="1">
            <a:off x="4716016" y="3429000"/>
            <a:ext cx="72008" cy="864096"/>
          </a:xfrm>
          <a:prstGeom prst="straightConnector1">
            <a:avLst/>
          </a:prstGeom>
          <a:ln w="50800"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ál 15"/>
          <p:cNvSpPr/>
          <p:nvPr/>
        </p:nvSpPr>
        <p:spPr>
          <a:xfrm>
            <a:off x="6012160" y="4727716"/>
            <a:ext cx="1440160" cy="57349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4989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7754217" cy="6858000"/>
          </a:xfrm>
        </p:spPr>
      </p:pic>
      <p:cxnSp>
        <p:nvCxnSpPr>
          <p:cNvPr id="7" name="Přímá spojnice se šipkou 6"/>
          <p:cNvCxnSpPr/>
          <p:nvPr/>
        </p:nvCxnSpPr>
        <p:spPr>
          <a:xfrm>
            <a:off x="3635896" y="1628800"/>
            <a:ext cx="1224136" cy="432048"/>
          </a:xfrm>
          <a:prstGeom prst="straightConnector1">
            <a:avLst/>
          </a:prstGeom>
          <a:ln w="50800"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3779912" y="2564904"/>
            <a:ext cx="1080120" cy="72008"/>
          </a:xfrm>
          <a:prstGeom prst="straightConnector1">
            <a:avLst/>
          </a:prstGeom>
          <a:ln w="50800"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5148064" y="3140968"/>
            <a:ext cx="72008" cy="864096"/>
          </a:xfrm>
          <a:prstGeom prst="straightConnector1">
            <a:avLst/>
          </a:prstGeom>
          <a:ln w="50800"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ál 9"/>
          <p:cNvSpPr/>
          <p:nvPr/>
        </p:nvSpPr>
        <p:spPr>
          <a:xfrm>
            <a:off x="6012160" y="4727716"/>
            <a:ext cx="1440160" cy="57349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8234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7762069" cy="6858000"/>
          </a:xfrm>
        </p:spPr>
      </p:pic>
      <p:cxnSp>
        <p:nvCxnSpPr>
          <p:cNvPr id="6" name="Přímá spojnice se šipkou 5"/>
          <p:cNvCxnSpPr/>
          <p:nvPr/>
        </p:nvCxnSpPr>
        <p:spPr>
          <a:xfrm>
            <a:off x="3635896" y="2564904"/>
            <a:ext cx="1224136" cy="432048"/>
          </a:xfrm>
          <a:prstGeom prst="straightConnector1">
            <a:avLst/>
          </a:prstGeom>
          <a:ln w="50800"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3634439" y="2924944"/>
            <a:ext cx="1224136" cy="432048"/>
          </a:xfrm>
          <a:prstGeom prst="straightConnector1">
            <a:avLst/>
          </a:prstGeom>
          <a:ln w="50800"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3655949" y="3181269"/>
            <a:ext cx="1224136" cy="432048"/>
          </a:xfrm>
          <a:prstGeom prst="straightConnector1">
            <a:avLst/>
          </a:prstGeom>
          <a:ln w="50800"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ál 8"/>
          <p:cNvSpPr/>
          <p:nvPr/>
        </p:nvSpPr>
        <p:spPr>
          <a:xfrm>
            <a:off x="6012160" y="4727716"/>
            <a:ext cx="1440160" cy="57349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853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0"/>
            <a:ext cx="7778451" cy="6858000"/>
          </a:xfrm>
        </p:spPr>
      </p:pic>
      <p:sp>
        <p:nvSpPr>
          <p:cNvPr id="7" name="Nadpis 13"/>
          <p:cNvSpPr>
            <a:spLocks noGrp="1"/>
          </p:cNvSpPr>
          <p:nvPr>
            <p:ph type="title"/>
          </p:nvPr>
        </p:nvSpPr>
        <p:spPr>
          <a:xfrm>
            <a:off x="179512" y="6093296"/>
            <a:ext cx="3654674" cy="638944"/>
          </a:xfrm>
        </p:spPr>
        <p:txBody>
          <a:bodyPr>
            <a:norm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p:sp>
        <p:nvSpPr>
          <p:cNvPr id="8" name="Ovál 7"/>
          <p:cNvSpPr/>
          <p:nvPr/>
        </p:nvSpPr>
        <p:spPr>
          <a:xfrm>
            <a:off x="6012160" y="4727716"/>
            <a:ext cx="1440160" cy="57349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7241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prezentace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 lnSpcReduction="10000"/>
          </a:bodyPr>
          <a:lstStyle/>
          <a:p>
            <a:pPr marL="457200" lvl="1" indent="0" algn="ctr">
              <a:buNone/>
            </a:pPr>
            <a:r>
              <a:rPr lang="cs-CZ" sz="3200" dirty="0" smtClean="0">
                <a:hlinkClick r:id="rId2" action="ppaction://hlinksldjump"/>
              </a:rPr>
              <a:t>Typy a rozdělení</a:t>
            </a:r>
            <a:endParaRPr lang="cs-CZ" sz="3200" dirty="0" smtClean="0"/>
          </a:p>
          <a:p>
            <a:pPr marL="457200" lvl="1" indent="0" algn="ctr">
              <a:buNone/>
            </a:pPr>
            <a:r>
              <a:rPr lang="cs-CZ" sz="3200" dirty="0" smtClean="0">
                <a:hlinkClick r:id="rId3" action="ppaction://hlinksldjump"/>
              </a:rPr>
              <a:t>Postup instalace</a:t>
            </a:r>
            <a:endParaRPr lang="cs-CZ" sz="3200" dirty="0" smtClean="0"/>
          </a:p>
          <a:p>
            <a:pPr marL="0" indent="0" algn="ctr">
              <a:buNone/>
            </a:pPr>
            <a:r>
              <a:rPr lang="cs-CZ" dirty="0" smtClean="0">
                <a:hlinkClick r:id="rId4" action="ppaction://hlinksldjump"/>
              </a:rPr>
              <a:t>Oživení – vyhledání kamer</a:t>
            </a:r>
            <a:endParaRPr lang="cs-CZ" dirty="0" smtClean="0"/>
          </a:p>
          <a:p>
            <a:pPr marL="0" indent="0" algn="ctr">
              <a:buNone/>
            </a:pPr>
            <a:r>
              <a:rPr lang="cs-CZ" dirty="0" smtClean="0">
                <a:hlinkClick r:id="rId5" action="ppaction://hlinksldjump"/>
              </a:rPr>
              <a:t>Oživení – spuštění sledovacího programu</a:t>
            </a:r>
            <a:endParaRPr lang="cs-CZ" dirty="0" smtClean="0"/>
          </a:p>
          <a:p>
            <a:pPr marL="0" indent="0" algn="ctr">
              <a:buNone/>
            </a:pPr>
            <a:r>
              <a:rPr lang="cs-CZ" dirty="0" smtClean="0">
                <a:hlinkClick r:id="rId6" action="ppaction://hlinksldjump"/>
              </a:rPr>
              <a:t>Závěr</a:t>
            </a:r>
            <a:endParaRPr lang="cs-CZ" dirty="0" smtClean="0"/>
          </a:p>
          <a:p>
            <a:pPr marL="0" indent="0" algn="ctr">
              <a:buNone/>
            </a:pPr>
            <a:r>
              <a:rPr lang="cs-CZ" dirty="0" smtClean="0">
                <a:hlinkClick r:id="rId7" action="ppaction://hlinksldjump"/>
              </a:rPr>
              <a:t>Praktická instalace</a:t>
            </a:r>
            <a:endParaRPr lang="cs-CZ" dirty="0" smtClean="0"/>
          </a:p>
          <a:p>
            <a:pPr marL="0" indent="0" algn="ctr">
              <a:buNone/>
            </a:pPr>
            <a:r>
              <a:rPr lang="cs-CZ" dirty="0" smtClean="0">
                <a:hlinkClick r:id="rId8" action="ppaction://hlinksldjump"/>
              </a:rPr>
              <a:t>Další typy IP kamer</a:t>
            </a:r>
            <a:endParaRPr lang="cs-CZ" dirty="0" smtClean="0"/>
          </a:p>
          <a:p>
            <a:pPr marL="0" indent="0" algn="ctr">
              <a:buNone/>
            </a:pPr>
            <a:r>
              <a:rPr lang="cs-CZ" dirty="0" smtClean="0">
                <a:hlinkClick r:id="rId9" action="ppaction://hlinksldjump"/>
              </a:rPr>
              <a:t>Konec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02019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7704" y="836712"/>
            <a:ext cx="5111750" cy="24811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8800" b="1" u="sng" dirty="0" smtClean="0">
                <a:latin typeface="+mj-lt"/>
              </a:rPr>
              <a:t>Spuštění systému</a:t>
            </a:r>
          </a:p>
          <a:p>
            <a:pPr marL="0" indent="0" algn="ctr">
              <a:buNone/>
            </a:pPr>
            <a:endParaRPr lang="cs-CZ" sz="8800" b="1" u="sng" dirty="0" smtClean="0">
              <a:latin typeface="+mj-lt"/>
            </a:endParaRPr>
          </a:p>
          <a:p>
            <a:pPr marL="0" indent="0" algn="ctr">
              <a:buNone/>
            </a:pPr>
            <a:r>
              <a:rPr lang="cs-CZ" sz="4400" b="1" u="sng" dirty="0" smtClean="0">
                <a:latin typeface="+mj-lt"/>
              </a:rPr>
              <a:t>Installation Wizard</a:t>
            </a:r>
            <a:endParaRPr lang="cs-CZ" sz="4400" b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39098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0"/>
            <a:ext cx="6720341" cy="6858000"/>
          </a:xfrm>
        </p:spPr>
      </p:pic>
      <p:sp>
        <p:nvSpPr>
          <p:cNvPr id="6" name="Ovál 5"/>
          <p:cNvSpPr/>
          <p:nvPr/>
        </p:nvSpPr>
        <p:spPr>
          <a:xfrm>
            <a:off x="6300192" y="6253189"/>
            <a:ext cx="1440160" cy="57349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082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7242464" cy="6858000"/>
          </a:xfrm>
        </p:spPr>
      </p:pic>
      <p:sp>
        <p:nvSpPr>
          <p:cNvPr id="7" name="Nadpis 13"/>
          <p:cNvSpPr>
            <a:spLocks noGrp="1"/>
          </p:cNvSpPr>
          <p:nvPr>
            <p:ph type="title"/>
          </p:nvPr>
        </p:nvSpPr>
        <p:spPr>
          <a:xfrm>
            <a:off x="0" y="5805264"/>
            <a:ext cx="3654674" cy="638944"/>
          </a:xfrm>
        </p:spPr>
        <p:txBody>
          <a:bodyPr>
            <a:norm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25825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7704" y="548680"/>
            <a:ext cx="5111750" cy="24811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8800" b="1" u="sng" dirty="0" smtClean="0">
                <a:latin typeface="+mj-lt"/>
              </a:rPr>
              <a:t>Spuštění systému</a:t>
            </a:r>
          </a:p>
          <a:p>
            <a:pPr marL="0" indent="0" algn="ctr">
              <a:buNone/>
            </a:pPr>
            <a:endParaRPr lang="cs-CZ" sz="8800" b="1" u="sng" dirty="0" smtClean="0">
              <a:latin typeface="+mj-lt"/>
            </a:endParaRPr>
          </a:p>
          <a:p>
            <a:pPr marL="0" indent="0" algn="ctr">
              <a:buNone/>
            </a:pPr>
            <a:r>
              <a:rPr lang="cs-CZ" sz="4400" b="1" u="sng" dirty="0" smtClean="0">
                <a:latin typeface="+mj-lt"/>
              </a:rPr>
              <a:t>Vivotek central management</a:t>
            </a:r>
            <a:endParaRPr lang="cs-CZ" sz="4400" b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57079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80728"/>
            <a:ext cx="5729692" cy="4968552"/>
          </a:xfrm>
        </p:spPr>
      </p:pic>
      <p:cxnSp>
        <p:nvCxnSpPr>
          <p:cNvPr id="6" name="Přímá spojnice se šipkou 5"/>
          <p:cNvCxnSpPr/>
          <p:nvPr/>
        </p:nvCxnSpPr>
        <p:spPr>
          <a:xfrm>
            <a:off x="2195736" y="2796417"/>
            <a:ext cx="1224136" cy="432048"/>
          </a:xfrm>
          <a:prstGeom prst="straightConnector1">
            <a:avLst/>
          </a:prstGeom>
          <a:ln w="50800"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2173497" y="3573016"/>
            <a:ext cx="1224136" cy="432048"/>
          </a:xfrm>
          <a:prstGeom prst="straightConnector1">
            <a:avLst/>
          </a:prstGeom>
          <a:ln w="50800"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 flipV="1">
            <a:off x="2267744" y="2060848"/>
            <a:ext cx="684076" cy="432048"/>
          </a:xfrm>
          <a:prstGeom prst="straightConnector1">
            <a:avLst/>
          </a:prstGeom>
          <a:ln w="50800"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/>
          <p:cNvSpPr/>
          <p:nvPr/>
        </p:nvSpPr>
        <p:spPr>
          <a:xfrm>
            <a:off x="1763688" y="5157192"/>
            <a:ext cx="1944216" cy="57606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3351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8021083" cy="5013176"/>
          </a:xfrm>
        </p:spPr>
      </p:pic>
    </p:spTree>
    <p:extLst>
      <p:ext uri="{BB962C8B-B14F-4D97-AF65-F5344CB8AC3E}">
        <p14:creationId xmlns:p14="http://schemas.microsoft.com/office/powerpoint/2010/main" val="30949948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7258408" cy="4536504"/>
          </a:xfrm>
        </p:spPr>
      </p:pic>
    </p:spTree>
    <p:extLst>
      <p:ext uri="{BB962C8B-B14F-4D97-AF65-F5344CB8AC3E}">
        <p14:creationId xmlns:p14="http://schemas.microsoft.com/office/powerpoint/2010/main" val="12250904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7935284" cy="4959551"/>
          </a:xfrm>
        </p:spPr>
      </p:pic>
      <p:sp>
        <p:nvSpPr>
          <p:cNvPr id="6" name="Nadpis 13"/>
          <p:cNvSpPr>
            <a:spLocks noGrp="1"/>
          </p:cNvSpPr>
          <p:nvPr>
            <p:ph type="title"/>
          </p:nvPr>
        </p:nvSpPr>
        <p:spPr>
          <a:xfrm>
            <a:off x="4355976" y="5805264"/>
            <a:ext cx="3654674" cy="638944"/>
          </a:xfrm>
        </p:spPr>
        <p:txBody>
          <a:bodyPr>
            <a:norm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42018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5816" y="2564904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cs-CZ" sz="9600" i="1" u="sng" dirty="0" smtClean="0"/>
              <a:t>Závěr</a:t>
            </a:r>
            <a:endParaRPr lang="cs-CZ" sz="9600" i="1" u="sng" dirty="0"/>
          </a:p>
        </p:txBody>
      </p:sp>
      <p:sp>
        <p:nvSpPr>
          <p:cNvPr id="5" name="Nadpis 13"/>
          <p:cNvSpPr txBox="1">
            <a:spLocks/>
          </p:cNvSpPr>
          <p:nvPr/>
        </p:nvSpPr>
        <p:spPr>
          <a:xfrm>
            <a:off x="179512" y="5774720"/>
            <a:ext cx="3654674" cy="6389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84433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9600" b="1" u="sng" dirty="0" smtClean="0"/>
              <a:t>Praktická instalace</a:t>
            </a:r>
            <a:endParaRPr lang="cs-CZ" sz="9600" b="1" u="sng" dirty="0"/>
          </a:p>
        </p:txBody>
      </p:sp>
      <p:sp>
        <p:nvSpPr>
          <p:cNvPr id="7" name="Nadpis 13"/>
          <p:cNvSpPr txBox="1">
            <a:spLocks/>
          </p:cNvSpPr>
          <p:nvPr/>
        </p:nvSpPr>
        <p:spPr>
          <a:xfrm>
            <a:off x="179512" y="5774720"/>
            <a:ext cx="3654674" cy="6389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06488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dělení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IP kamery se dělí na:</a:t>
            </a:r>
          </a:p>
          <a:p>
            <a:pPr marL="457200" lvl="1" indent="0">
              <a:buNone/>
            </a:pPr>
            <a:r>
              <a:rPr lang="cs-CZ" sz="2000" dirty="0" smtClean="0"/>
              <a:t>	Kamery s </a:t>
            </a:r>
            <a:r>
              <a:rPr lang="cs-CZ" sz="2000" dirty="0" err="1" smtClean="0"/>
              <a:t>Wi-fi</a:t>
            </a:r>
            <a:r>
              <a:rPr lang="cs-CZ" sz="2000" dirty="0" smtClean="0"/>
              <a:t> připojením</a:t>
            </a:r>
          </a:p>
          <a:p>
            <a:pPr marL="457200" lvl="1" indent="0">
              <a:buNone/>
            </a:pPr>
            <a:r>
              <a:rPr lang="cs-CZ" sz="2000" dirty="0" smtClean="0"/>
              <a:t>	Kamery s kabelovým připojením</a:t>
            </a:r>
          </a:p>
          <a:p>
            <a:pPr marL="457200" lvl="1" indent="0">
              <a:buNone/>
            </a:pPr>
            <a:endParaRPr lang="cs-CZ" sz="2000" dirty="0" smtClean="0"/>
          </a:p>
          <a:p>
            <a:pPr marL="57150" indent="0">
              <a:buNone/>
            </a:pPr>
            <a:r>
              <a:rPr lang="cs-CZ" sz="2000" dirty="0" smtClean="0"/>
              <a:t>Další dělení kamer:</a:t>
            </a:r>
          </a:p>
          <a:p>
            <a:pPr marL="457200" lvl="1" indent="0">
              <a:buNone/>
            </a:pPr>
            <a:r>
              <a:rPr lang="cs-CZ" sz="2000" dirty="0"/>
              <a:t>	</a:t>
            </a:r>
            <a:r>
              <a:rPr lang="cs-CZ" sz="2000" dirty="0" smtClean="0"/>
              <a:t>Kamery s polohovým sledováním</a:t>
            </a:r>
          </a:p>
          <a:p>
            <a:pPr marL="457200" lvl="1" indent="0">
              <a:buNone/>
            </a:pPr>
            <a:r>
              <a:rPr lang="cs-CZ" sz="2000" dirty="0"/>
              <a:t>	</a:t>
            </a:r>
            <a:r>
              <a:rPr lang="cs-CZ" sz="2000" dirty="0" smtClean="0"/>
              <a:t>Kamery s pevnou pozicí</a:t>
            </a:r>
          </a:p>
          <a:p>
            <a:pPr marL="457200" lvl="1" indent="0">
              <a:buNone/>
            </a:pPr>
            <a:r>
              <a:rPr lang="cs-CZ" sz="2000" dirty="0"/>
              <a:t>	</a:t>
            </a:r>
            <a:r>
              <a:rPr lang="cs-CZ" sz="2000" dirty="0" smtClean="0"/>
              <a:t>Kamery s dalšími funkcemi</a:t>
            </a:r>
          </a:p>
          <a:p>
            <a:pPr marL="57150" indent="0">
              <a:buNone/>
            </a:pPr>
            <a:endParaRPr lang="cs-CZ" sz="2400" dirty="0" smtClean="0"/>
          </a:p>
          <a:p>
            <a:pPr marL="57150" indent="0">
              <a:buNone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665695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GSM kamera EYE-02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95136"/>
            <a:ext cx="3961986" cy="4670167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1484784"/>
            <a:ext cx="4633715" cy="4680520"/>
          </a:xfrm>
        </p:spPr>
      </p:pic>
      <p:sp>
        <p:nvSpPr>
          <p:cNvPr id="7" name="Nadpis 13"/>
          <p:cNvSpPr txBox="1">
            <a:spLocks/>
          </p:cNvSpPr>
          <p:nvPr/>
        </p:nvSpPr>
        <p:spPr>
          <a:xfrm>
            <a:off x="7884368" y="5589240"/>
            <a:ext cx="3654674" cy="6389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hlinkClick r:id="rId4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33614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>
            <a:noAutofit/>
          </a:bodyPr>
          <a:lstStyle/>
          <a:p>
            <a:r>
              <a:rPr lang="cs-CZ" sz="9600" b="1" u="sng" dirty="0" smtClean="0"/>
              <a:t>Konec</a:t>
            </a:r>
            <a:endParaRPr lang="cs-CZ" sz="9600" b="1" u="sng" dirty="0"/>
          </a:p>
        </p:txBody>
      </p:sp>
    </p:spTree>
    <p:extLst>
      <p:ext uri="{BB962C8B-B14F-4D97-AF65-F5344CB8AC3E}">
        <p14:creationId xmlns:p14="http://schemas.microsoft.com/office/powerpoint/2010/main" val="34808403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5186486" y="6021288"/>
            <a:ext cx="3654674" cy="638944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71625"/>
            <a:ext cx="4038600" cy="4038600"/>
          </a:xfrm>
        </p:spPr>
      </p:pic>
      <p:pic>
        <p:nvPicPr>
          <p:cNvPr id="9" name="Zástupný symbol pro obsah 8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275"/>
            <a:ext cx="2392363" cy="2878138"/>
          </a:xfr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90551"/>
            <a:ext cx="3564488" cy="3267447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427" y="231616"/>
            <a:ext cx="2613059" cy="307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470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082551"/>
          </a:xfrm>
        </p:spPr>
        <p:txBody>
          <a:bodyPr/>
          <a:lstStyle/>
          <a:p>
            <a:r>
              <a:rPr lang="cs-CZ" dirty="0" smtClean="0"/>
              <a:t>Instalace software do PC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7488832" cy="4608512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  <a:latin typeface="+mj-lt"/>
              </a:rPr>
              <a:t>Budeme instalovat 2 programy.</a:t>
            </a:r>
          </a:p>
          <a:p>
            <a:endParaRPr lang="cs-CZ" dirty="0" smtClean="0">
              <a:solidFill>
                <a:schemeClr val="tx1"/>
              </a:solidFill>
              <a:latin typeface="+mj-lt"/>
            </a:endParaRPr>
          </a:p>
          <a:p>
            <a:r>
              <a:rPr lang="cs-CZ" u="sng" dirty="0" smtClean="0">
                <a:solidFill>
                  <a:schemeClr val="tx1"/>
                </a:solidFill>
                <a:latin typeface="+mj-lt"/>
                <a:hlinkClick r:id="rId2" action="ppaction://hlinksldjump"/>
              </a:rPr>
              <a:t>1. Installation Wizard</a:t>
            </a:r>
            <a:endParaRPr lang="cs-CZ" u="sng" dirty="0" smtClean="0">
              <a:solidFill>
                <a:schemeClr val="tx1"/>
              </a:solidFill>
              <a:latin typeface="+mj-lt"/>
            </a:endParaRPr>
          </a:p>
          <a:p>
            <a:endParaRPr lang="cs-CZ" dirty="0">
              <a:solidFill>
                <a:schemeClr val="tx1"/>
              </a:solidFill>
              <a:latin typeface="+mj-lt"/>
            </a:endParaRPr>
          </a:p>
          <a:p>
            <a:r>
              <a:rPr lang="cs-CZ" u="sng" dirty="0" smtClean="0">
                <a:solidFill>
                  <a:schemeClr val="tx1"/>
                </a:solidFill>
                <a:latin typeface="+mj-lt"/>
                <a:hlinkClick r:id="rId3" action="ppaction://hlinksldjump"/>
              </a:rPr>
              <a:t>2. Vivotek central management</a:t>
            </a:r>
            <a:endParaRPr lang="cs-CZ" u="sng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Nadpis 13"/>
          <p:cNvSpPr txBox="1">
            <a:spLocks/>
          </p:cNvSpPr>
          <p:nvPr/>
        </p:nvSpPr>
        <p:spPr>
          <a:xfrm>
            <a:off x="6372200" y="6015362"/>
            <a:ext cx="2592288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hlinkClick r:id="rId4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2730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Postup instalace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6120680" cy="5407787"/>
          </a:xfrm>
        </p:spPr>
      </p:pic>
      <p:sp>
        <p:nvSpPr>
          <p:cNvPr id="8" name="Ovál 7"/>
          <p:cNvSpPr/>
          <p:nvPr/>
        </p:nvSpPr>
        <p:spPr>
          <a:xfrm>
            <a:off x="1813798" y="5373216"/>
            <a:ext cx="1872208" cy="50405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Nadpis 13"/>
          <p:cNvSpPr txBox="1">
            <a:spLocks/>
          </p:cNvSpPr>
          <p:nvPr/>
        </p:nvSpPr>
        <p:spPr>
          <a:xfrm>
            <a:off x="6444208" y="5862170"/>
            <a:ext cx="3654674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>
                <a:hlinkClick r:id="rId3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68923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Autofit/>
          </a:bodyPr>
          <a:lstStyle/>
          <a:p>
            <a:r>
              <a:rPr lang="cs-CZ" sz="8800" b="1" u="sng" dirty="0" smtClean="0"/>
              <a:t>Installation Wizard</a:t>
            </a:r>
            <a:endParaRPr lang="cs-CZ" sz="8800" b="1" u="sng" dirty="0"/>
          </a:p>
        </p:txBody>
      </p:sp>
    </p:spTree>
    <p:extLst>
      <p:ext uri="{BB962C8B-B14F-4D97-AF65-F5344CB8AC3E}">
        <p14:creationId xmlns:p14="http://schemas.microsoft.com/office/powerpoint/2010/main" val="21977462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7128346" cy="6308586"/>
          </a:xfrm>
        </p:spPr>
      </p:pic>
      <p:sp>
        <p:nvSpPr>
          <p:cNvPr id="6" name="Ovál 5"/>
          <p:cNvSpPr/>
          <p:nvPr/>
        </p:nvSpPr>
        <p:spPr>
          <a:xfrm>
            <a:off x="1619672" y="3933056"/>
            <a:ext cx="2592288" cy="72008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7011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126082"/>
            <a:ext cx="7353451" cy="6461754"/>
          </a:xfrm>
        </p:spPr>
      </p:pic>
      <p:sp>
        <p:nvSpPr>
          <p:cNvPr id="12" name="Ovál 11"/>
          <p:cNvSpPr/>
          <p:nvPr/>
        </p:nvSpPr>
        <p:spPr>
          <a:xfrm>
            <a:off x="5796136" y="4581128"/>
            <a:ext cx="1872208" cy="50405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8052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85</Words>
  <Application>Microsoft Office PowerPoint</Application>
  <PresentationFormat>Předvádění na obrazovce (4:3)</PresentationFormat>
  <Paragraphs>49</Paragraphs>
  <Slides>31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Motiv systému Office</vt:lpstr>
      <vt:lpstr>IP kamery  Instalace + použití</vt:lpstr>
      <vt:lpstr>Obsah prezentace</vt:lpstr>
      <vt:lpstr>Základní dělení</vt:lpstr>
      <vt:lpstr>Zpět</vt:lpstr>
      <vt:lpstr>Instalace software do PC</vt:lpstr>
      <vt:lpstr>Postup instalace</vt:lpstr>
      <vt:lpstr>Installation Wizard</vt:lpstr>
      <vt:lpstr>Prezentace aplikace PowerPoint</vt:lpstr>
      <vt:lpstr>Prezentace aplikace PowerPoint</vt:lpstr>
      <vt:lpstr>Prezentace aplikace PowerPoint</vt:lpstr>
      <vt:lpstr>Prezentace aplikace PowerPoint</vt:lpstr>
      <vt:lpstr>Zpět</vt:lpstr>
      <vt:lpstr>Vivotek Central management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Zpět</vt:lpstr>
      <vt:lpstr>Prezentace aplikace PowerPoint</vt:lpstr>
      <vt:lpstr>Prezentace aplikace PowerPoint</vt:lpstr>
      <vt:lpstr>Zpět</vt:lpstr>
      <vt:lpstr>Prezentace aplikace PowerPoint</vt:lpstr>
      <vt:lpstr>Prezentace aplikace PowerPoint</vt:lpstr>
      <vt:lpstr>Prezentace aplikace PowerPoint</vt:lpstr>
      <vt:lpstr>Prezentace aplikace PowerPoint</vt:lpstr>
      <vt:lpstr>Zpět</vt:lpstr>
      <vt:lpstr>Závěr</vt:lpstr>
      <vt:lpstr>Praktická instalace</vt:lpstr>
      <vt:lpstr>GSM kamera EYE-02</vt:lpstr>
      <vt:lpstr>Konec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kamery  Instalace + použití</dc:title>
  <dc:creator>Honza</dc:creator>
  <cp:lastModifiedBy>Honza</cp:lastModifiedBy>
  <cp:revision>16</cp:revision>
  <dcterms:created xsi:type="dcterms:W3CDTF">2012-04-12T14:50:34Z</dcterms:created>
  <dcterms:modified xsi:type="dcterms:W3CDTF">2012-04-12T19:28:14Z</dcterms:modified>
</cp:coreProperties>
</file>